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8" r:id="rId11"/>
    <p:sldId id="269" r:id="rId12"/>
    <p:sldId id="264" r:id="rId13"/>
    <p:sldId id="273" r:id="rId14"/>
    <p:sldId id="275" r:id="rId15"/>
    <p:sldId id="265" r:id="rId16"/>
    <p:sldId id="276" r:id="rId17"/>
    <p:sldId id="274" r:id="rId18"/>
    <p:sldId id="266" r:id="rId19"/>
    <p:sldId id="267" r:id="rId20"/>
    <p:sldId id="270" r:id="rId21"/>
    <p:sldId id="271" r:id="rId22"/>
    <p:sldId id="272" r:id="rId23"/>
    <p:sldId id="277" r:id="rId24"/>
    <p:sldId id="278" r:id="rId25"/>
    <p:sldId id="279" r:id="rId26"/>
    <p:sldId id="286" r:id="rId27"/>
    <p:sldId id="283" r:id="rId28"/>
    <p:sldId id="280" r:id="rId29"/>
    <p:sldId id="281" r:id="rId30"/>
    <p:sldId id="284" r:id="rId31"/>
    <p:sldId id="282" r:id="rId32"/>
    <p:sldId id="285" r:id="rId33"/>
    <p:sldId id="287" r:id="rId34"/>
    <p:sldId id="289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88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  <p14:sldId id="287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8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2025-03-17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4</a:t>
            </a:r>
            <a:r>
              <a:rPr lang="ko-KR" altLang="en-US" dirty="0" smtClean="0"/>
              <a:t>층의 </a:t>
            </a:r>
            <a:r>
              <a:rPr lang="en-US" altLang="ko-KR" dirty="0" smtClean="0"/>
              <a:t>Layer</a:t>
            </a:r>
            <a:r>
              <a:rPr lang="ko-KR" altLang="en-US" dirty="0" smtClean="0"/>
              <a:t>를 검사하고 </a:t>
            </a:r>
            <a:r>
              <a:rPr lang="ko-KR" altLang="en-US" dirty="0" err="1" smtClean="0"/>
              <a:t>불량피스를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펀칭으로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아웃시키는</a:t>
            </a:r>
            <a:r>
              <a:rPr lang="ko-KR" altLang="en-US" dirty="0" smtClean="0"/>
              <a:t> 설비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0070C0"/>
                </a:solidFill>
              </a:rPr>
              <a:t>캠마스터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DTS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언코일러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레이저각이기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상면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하면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VS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리코일러</a:t>
            </a:r>
            <a:r>
              <a:rPr lang="en-US" altLang="ko-KR" dirty="0"/>
              <a:t> </a:t>
            </a:r>
            <a:r>
              <a:rPr lang="ko-KR" altLang="en-US" dirty="0" smtClean="0"/>
              <a:t>로 구성되어있으며 </a:t>
            </a:r>
            <a:r>
              <a:rPr lang="ko-KR" altLang="en-US" b="1" dirty="0" err="1" smtClean="0"/>
              <a:t>피딩</a:t>
            </a:r>
            <a:r>
              <a:rPr lang="ko-KR" altLang="en-US" dirty="0" err="1" smtClean="0"/>
              <a:t>은</a:t>
            </a:r>
            <a:r>
              <a:rPr lang="ko-KR" altLang="en-US" dirty="0" smtClean="0"/>
              <a:t> </a:t>
            </a:r>
            <a:r>
              <a:rPr lang="en-US" altLang="ko-KR" b="1" dirty="0" smtClean="0">
                <a:solidFill>
                  <a:srgbClr val="0070C0"/>
                </a:solidFill>
              </a:rPr>
              <a:t>PLC</a:t>
            </a:r>
            <a:r>
              <a:rPr lang="ko-KR" altLang="en-US" dirty="0" smtClean="0"/>
              <a:t>가 담당</a:t>
            </a:r>
            <a:endParaRPr lang="en-US" altLang="ko-KR" dirty="0" smtClean="0"/>
          </a:p>
          <a:p>
            <a:r>
              <a:rPr lang="ko-KR" altLang="en-US" dirty="0" err="1" smtClean="0"/>
              <a:t>해성디에스에서</a:t>
            </a:r>
            <a:r>
              <a:rPr lang="ko-KR" altLang="en-US" dirty="0" smtClean="0"/>
              <a:t> 요청하는 데이터는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ko-KR" altLang="en-US" dirty="0" err="1" smtClean="0"/>
              <a:t>에서</a:t>
            </a:r>
            <a:r>
              <a:rPr lang="ko-KR" altLang="en-US" dirty="0" smtClean="0"/>
              <a:t> 처리</a:t>
            </a:r>
            <a:endParaRPr lang="en-US" altLang="ko-KR" dirty="0" smtClean="0"/>
          </a:p>
          <a:p>
            <a:r>
              <a:rPr lang="ko-KR" altLang="en-US" dirty="0" smtClean="0"/>
              <a:t>작업자는 </a:t>
            </a:r>
            <a:r>
              <a:rPr lang="ko-KR" altLang="en-US" dirty="0" err="1" smtClean="0"/>
              <a:t>롤제품을</a:t>
            </a:r>
            <a:r>
              <a:rPr lang="ko-KR" altLang="en-US" dirty="0" smtClean="0"/>
              <a:t> 투입 후 검사위치까지 제품을 이송 후 초기운전 조건을 설정하고 운전준비 후 자동으로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후 운전시작을 함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의 검사결과는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파일로 </a:t>
            </a:r>
            <a:r>
              <a:rPr lang="ko-KR" altLang="en-US" dirty="0" err="1" smtClean="0"/>
              <a:t>펀칭부로</a:t>
            </a:r>
            <a:r>
              <a:rPr lang="ko-KR" altLang="en-US" dirty="0" smtClean="0"/>
              <a:t> 전달되며 이 데이터를 기반으로 </a:t>
            </a:r>
            <a:r>
              <a:rPr lang="ko-KR" altLang="en-US" dirty="0" err="1" smtClean="0"/>
              <a:t>펀칭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릴맵을</a:t>
            </a:r>
            <a:r>
              <a:rPr lang="ko-KR" altLang="en-US" dirty="0" smtClean="0"/>
              <a:t> 작성하고 </a:t>
            </a:r>
            <a:r>
              <a:rPr lang="en-US" altLang="ko-KR" dirty="0" smtClean="0"/>
              <a:t>SAPP</a:t>
            </a:r>
            <a:r>
              <a:rPr lang="ko-KR" altLang="en-US" dirty="0" smtClean="0"/>
              <a:t>에 정보를 전송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76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			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MP2100M 	PLC					PCI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Lan			Vision 	(Left / Right</a:t>
            </a:r>
            <a:r>
              <a:rPr lang="en-US" altLang="ko-KR" dirty="0"/>
              <a:t>)	</a:t>
            </a:r>
            <a:r>
              <a:rPr lang="en-US" altLang="ko-KR" dirty="0" err="1" smtClean="0"/>
              <a:t>PCIe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 smtClean="0"/>
              <a:t>() : </a:t>
            </a:r>
            <a:r>
              <a:rPr lang="ko-KR" altLang="en-US" dirty="0" smtClean="0"/>
              <a:t>윈도우 리소스 연결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err="1"/>
              <a:t>SelDispReject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m_pMil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DisplaySelect</a:t>
            </a:r>
            <a:r>
              <a:rPr lang="en-US" altLang="ko-KR" dirty="0"/>
              <a:t>(</a:t>
            </a:r>
            <a:r>
              <a:rPr lang="en-US" altLang="ko-KR" dirty="0" err="1"/>
              <a:t>m_pMilDispReject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, </a:t>
            </a:r>
            <a:r>
              <a:rPr lang="en-US" altLang="ko-KR" dirty="0" err="1" smtClean="0"/>
              <a:t>hDispCtrl</a:t>
            </a:r>
            <a:r>
              <a:rPr lang="en-US" altLang="ko-KR" dirty="0" smtClean="0"/>
              <a:t>) // 200x200</a:t>
            </a:r>
          </a:p>
          <a:p>
            <a:r>
              <a:rPr lang="en-US" altLang="ko-KR" dirty="0" err="1" smtClean="0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AllocRejectBuf</a:t>
            </a:r>
            <a:r>
              <a:rPr lang="en-US" altLang="ko-KR" dirty="0" smtClean="0"/>
              <a:t>()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2"/>
            <a:r>
              <a:rPr lang="en-US" altLang="ko-KR" dirty="0" err="1"/>
              <a:t>pRejectImg</a:t>
            </a:r>
            <a:r>
              <a:rPr lang="en-US" altLang="ko-KR" dirty="0"/>
              <a:t> = 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m_Master</a:t>
            </a:r>
            <a:r>
              <a:rPr lang="en-US" altLang="ko-KR" dirty="0"/>
              <a:t>[0].</a:t>
            </a:r>
            <a:r>
              <a:rPr lang="en-US" altLang="ko-KR" dirty="0" err="1" smtClean="0"/>
              <a:t>m_pRejectImg</a:t>
            </a:r>
            <a:endParaRPr lang="en-US" altLang="ko-KR" dirty="0"/>
          </a:p>
          <a:p>
            <a:pPr lvl="2"/>
            <a:r>
              <a:rPr lang="en-US" altLang="ko-KR" dirty="0"/>
              <a:t>if (</a:t>
            </a:r>
            <a:r>
              <a:rPr lang="en-US" altLang="ko-KR" dirty="0" err="1"/>
              <a:t>VicFileLoadFromMem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MilRejectImgBuf</a:t>
            </a:r>
            <a:r>
              <a:rPr lang="en-US" altLang="ko-KR" dirty="0"/>
              <a:t>, </a:t>
            </a:r>
            <a:r>
              <a:rPr lang="en-US" altLang="ko-KR" dirty="0" err="1"/>
              <a:t>pRejectImg</a:t>
            </a:r>
            <a:r>
              <a:rPr lang="en-US" altLang="ko-KR" dirty="0"/>
              <a:t>, </a:t>
            </a:r>
            <a:r>
              <a:rPr lang="en-US" altLang="ko-KR" dirty="0" err="1"/>
              <a:t>tdat</a:t>
            </a:r>
            <a:r>
              <a:rPr lang="en-US" altLang="ko-KR" dirty="0" smtClean="0"/>
              <a:t>))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에서 캠의 중심 이미지를 정함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FF0000"/>
                </a:solidFill>
              </a:rPr>
              <a:t>MilBufRejectTemp</a:t>
            </a:r>
            <a:r>
              <a:rPr lang="en-US" altLang="ko-KR" dirty="0" smtClean="0"/>
              <a:t> : </a:t>
            </a:r>
            <a:r>
              <a:rPr lang="ko-KR" altLang="en-US" dirty="0"/>
              <a:t>캠의 중심 </a:t>
            </a:r>
            <a:r>
              <a:rPr lang="ko-KR" altLang="en-US" dirty="0" smtClean="0"/>
              <a:t>이미지를 복사함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</a:t>
            </a:r>
            <a:r>
              <a:rPr lang="ko-KR" altLang="en-US" dirty="0" smtClean="0"/>
              <a:t> 복사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lSzX</a:t>
            </a:r>
            <a:r>
              <a:rPr lang="en-US" altLang="ko-KR" dirty="0"/>
              <a:t>, </a:t>
            </a:r>
            <a:r>
              <a:rPr lang="en-US" altLang="ko-KR" dirty="0" err="1"/>
              <a:t>lSzY</a:t>
            </a:r>
            <a:r>
              <a:rPr lang="en-US" altLang="ko-KR" dirty="0"/>
              <a:t>, </a:t>
            </a:r>
            <a:r>
              <a:rPr lang="en-US" altLang="ko-KR" dirty="0" smtClean="0"/>
              <a:t>8L) // 200x200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해상도에 맞춰서 </a:t>
            </a:r>
            <a:r>
              <a:rPr lang="en-US" altLang="ko-KR" dirty="0" smtClean="0">
                <a:solidFill>
                  <a:srgbClr val="FF0000"/>
                </a:solidFill>
              </a:rPr>
              <a:t>Resizing</a:t>
            </a:r>
            <a:r>
              <a:rPr lang="ko-KR" altLang="en-US" dirty="0" smtClean="0">
                <a:solidFill>
                  <a:srgbClr val="FF0000"/>
                </a:solidFill>
              </a:rPr>
              <a:t>됨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캠이미지이진화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MimResize</a:t>
            </a:r>
            <a:r>
              <a:rPr lang="en-US" altLang="ko-KR" dirty="0"/>
              <a:t>(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 </a:t>
            </a:r>
            <a:r>
              <a:rPr lang="en-US" altLang="ko-KR" dirty="0"/>
              <a:t>&amp;</a:t>
            </a:r>
            <a:r>
              <a:rPr lang="en-US" altLang="ko-KR" dirty="0" err="1"/>
              <a:t>MilBufCamMstModelCrop</a:t>
            </a:r>
            <a:r>
              <a:rPr lang="en-US" altLang="ko-KR" dirty="0" smtClean="0"/>
              <a:t>) // Crop 100x100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</a:t>
            </a:r>
            <a:r>
              <a:rPr lang="en-US" altLang="ko-KR" dirty="0"/>
              <a:t> &amp;</a:t>
            </a:r>
            <a:r>
              <a:rPr lang="en-US" altLang="ko-KR" dirty="0" err="1"/>
              <a:t>MilBufCamMstModelCropCopy</a:t>
            </a:r>
            <a:r>
              <a:rPr lang="en-US" altLang="ko-KR" dirty="0"/>
              <a:t>); // </a:t>
            </a:r>
            <a:r>
              <a:rPr lang="en-US" altLang="ko-KR" dirty="0" smtClean="0"/>
              <a:t>100x100 </a:t>
            </a:r>
            <a:r>
              <a:rPr lang="en-US" altLang="ko-KR" dirty="0"/>
              <a:t>model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err="1" smtClean="0"/>
              <a:t>BlobRejectModel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M_GREATER</a:t>
            </a:r>
            <a:r>
              <a:rPr lang="en-US" altLang="ko-KR" dirty="0"/>
              <a:t>, 0, 0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MblobCalculate</a:t>
            </a:r>
            <a:r>
              <a:rPr lang="en-US" altLang="ko-KR" dirty="0"/>
              <a:t>(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M_NULL</a:t>
            </a:r>
            <a:r>
              <a:rPr lang="en-US" altLang="ko-KR" dirty="0"/>
              <a:t>, </a:t>
            </a:r>
            <a:r>
              <a:rPr lang="en-US" altLang="ko-KR" dirty="0" err="1"/>
              <a:t>MilBlobFeatureList</a:t>
            </a:r>
            <a:r>
              <a:rPr lang="en-US" altLang="ko-KR" dirty="0"/>
              <a:t>, </a:t>
            </a:r>
            <a:r>
              <a:rPr lang="en-US" altLang="ko-KR" dirty="0" err="1"/>
              <a:t>MilBlobResult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dirty="0" err="1"/>
              <a:t>BlobRst.nBoxArea</a:t>
            </a:r>
            <a:r>
              <a:rPr lang="en-US" altLang="ko-KR" dirty="0"/>
              <a:t> = </a:t>
            </a:r>
            <a:r>
              <a:rPr lang="en-US" altLang="ko-KR" dirty="0" err="1"/>
              <a:t>nBoxAreaMin</a:t>
            </a:r>
            <a:r>
              <a:rPr lang="en-US" altLang="ko-KR" dirty="0"/>
              <a:t>;</a:t>
            </a:r>
          </a:p>
          <a:p>
            <a:pPr lvl="3"/>
            <a:r>
              <a:rPr lang="en-US" altLang="ko-KR" dirty="0" err="1"/>
              <a:t>BlobRst.nBoxLeft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BlobRst.nBoxRight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BoxMaxX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BlobRst.nBoxTop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BoxMinY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BlobRst.nBoxBottom</a:t>
            </a:r>
            <a:r>
              <a:rPr lang="en-US" altLang="ko-KR" dirty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BoxMaxY</a:t>
            </a:r>
            <a:r>
              <a:rPr lang="en-US" altLang="ko-KR" dirty="0" smtClean="0"/>
              <a:t>[n]);</a:t>
            </a:r>
          </a:p>
          <a:p>
            <a:pPr lvl="1"/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-&gt;ChildBuffer2d(</a:t>
            </a:r>
            <a:r>
              <a:rPr lang="en-US" altLang="ko-KR" dirty="0" err="1"/>
              <a:t>StX</a:t>
            </a:r>
            <a:r>
              <a:rPr lang="en-US" altLang="ko-KR" dirty="0"/>
              <a:t>, </a:t>
            </a:r>
            <a:r>
              <a:rPr lang="en-US" altLang="ko-KR" dirty="0" err="1"/>
              <a:t>StY</a:t>
            </a:r>
            <a:r>
              <a:rPr lang="en-US" altLang="ko-KR" dirty="0"/>
              <a:t>, 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/>
              <a:t>SzY</a:t>
            </a:r>
            <a:r>
              <a:rPr lang="en-US" altLang="ko-KR" dirty="0" smtClean="0"/>
              <a:t>);</a:t>
            </a:r>
            <a:r>
              <a:rPr lang="ko-KR" altLang="en-US" dirty="0"/>
              <a:t> </a:t>
            </a:r>
            <a:r>
              <a:rPr lang="en-US" altLang="ko-KR" dirty="0"/>
              <a:t>// Blob</a:t>
            </a:r>
            <a:r>
              <a:rPr lang="ko-KR" altLang="en-US" dirty="0"/>
              <a:t>된 이미지의 크기로 </a:t>
            </a:r>
            <a:r>
              <a:rPr lang="en-US" altLang="ko-KR" dirty="0"/>
              <a:t>Crop</a:t>
            </a:r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err="1"/>
              <a:t>CheckVerifyPunching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Judge()</a:t>
            </a:r>
          </a:p>
          <a:p>
            <a:pPr lvl="2"/>
            <a:r>
              <a:rPr lang="en-US" altLang="ko-KR" dirty="0" err="1"/>
              <a:t>MilPtModelImg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 smtClean="0"/>
              <a:t>SzY</a:t>
            </a:r>
            <a:r>
              <a:rPr lang="en-US" altLang="ko-KR" dirty="0" smtClean="0"/>
              <a:t>) </a:t>
            </a:r>
            <a:r>
              <a:rPr lang="en-US" altLang="ko-KR" dirty="0"/>
              <a:t>// Blob</a:t>
            </a:r>
            <a:r>
              <a:rPr lang="ko-KR" altLang="en-US" dirty="0"/>
              <a:t>된 이미지의 </a:t>
            </a:r>
            <a:r>
              <a:rPr lang="ko-KR" altLang="en-US" dirty="0" smtClean="0"/>
              <a:t>크기 할당</a:t>
            </a:r>
            <a:endParaRPr lang="en-US" altLang="ko-KR" dirty="0"/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m_MilImageChild</a:t>
            </a:r>
            <a:r>
              <a:rPr lang="en-US" altLang="ko-KR" dirty="0"/>
              <a:t>, 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PatternMatchingAlloc</a:t>
            </a:r>
            <a:r>
              <a:rPr lang="en-US" altLang="ko-KR" dirty="0"/>
              <a:t>(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); // 100 x 100 </a:t>
            </a:r>
            <a:r>
              <a:rPr lang="en-US" altLang="ko-KR" dirty="0" smtClean="0"/>
              <a:t>model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PatternMatchingAction</a:t>
            </a:r>
            <a:r>
              <a:rPr lang="en-US" altLang="ko-KR" dirty="0"/>
              <a:t>(</a:t>
            </a:r>
            <a:r>
              <a:rPr lang="en-US" altLang="ko-KR" dirty="0" err="1"/>
              <a:t>GrabImgId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 err="1"/>
              <a:t>MkMtRst.dX</a:t>
            </a:r>
            <a:r>
              <a:rPr lang="en-US" altLang="ko-KR" dirty="0"/>
              <a:t> = </a:t>
            </a:r>
            <a:r>
              <a:rPr lang="en-US" altLang="ko-KR" dirty="0" err="1"/>
              <a:t>stRst.dX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MkMtRst.dY</a:t>
            </a:r>
            <a:r>
              <a:rPr lang="en-US" altLang="ko-KR" dirty="0"/>
              <a:t> = </a:t>
            </a:r>
            <a:r>
              <a:rPr lang="en-US" altLang="ko-KR" dirty="0" err="1"/>
              <a:t>stRst.dY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MkMtRst.dAngle</a:t>
            </a:r>
            <a:r>
              <a:rPr lang="en-US" altLang="ko-KR" dirty="0"/>
              <a:t> = </a:t>
            </a:r>
            <a:r>
              <a:rPr lang="en-US" altLang="ko-KR" dirty="0" err="1"/>
              <a:t>stRst.dAngle</a:t>
            </a:r>
            <a:r>
              <a:rPr lang="en-US" altLang="ko-KR" dirty="0"/>
              <a:t> = 0.0;</a:t>
            </a:r>
          </a:p>
          <a:p>
            <a:pPr lvl="3"/>
            <a:r>
              <a:rPr lang="en-US" altLang="ko-KR" dirty="0" err="1"/>
              <a:t>MkMtRst.dScore</a:t>
            </a:r>
            <a:r>
              <a:rPr lang="en-US" altLang="ko-KR" dirty="0"/>
              <a:t> = </a:t>
            </a:r>
            <a:r>
              <a:rPr lang="en-US" altLang="ko-KR" dirty="0" err="1"/>
              <a:t>stRst.dScore</a:t>
            </a:r>
            <a:r>
              <a:rPr lang="en-US" altLang="ko-KR" dirty="0"/>
              <a:t> = 0.0</a:t>
            </a:r>
            <a:r>
              <a:rPr lang="en-US" altLang="ko-KR" dirty="0" smtClean="0"/>
              <a:t>; </a:t>
            </a:r>
            <a:r>
              <a:rPr lang="en-US" altLang="ko-KR" dirty="0"/>
              <a:t>// </a:t>
            </a:r>
            <a:r>
              <a:rPr lang="ko-KR" altLang="en-US" dirty="0">
                <a:solidFill>
                  <a:srgbClr val="0070C0"/>
                </a:solidFill>
              </a:rPr>
              <a:t>패턴이 </a:t>
            </a:r>
            <a:r>
              <a:rPr lang="ko-KR" altLang="en-US">
                <a:solidFill>
                  <a:srgbClr val="0070C0"/>
                </a:solidFill>
              </a:rPr>
              <a:t>인식되지 </a:t>
            </a:r>
            <a:r>
              <a:rPr lang="ko-KR" altLang="en-US" smtClean="0">
                <a:solidFill>
                  <a:srgbClr val="0070C0"/>
                </a:solidFill>
              </a:rPr>
              <a:t>않으므로 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 err="1">
                <a:solidFill>
                  <a:srgbClr val="0070C0"/>
                </a:solidFill>
              </a:rPr>
              <a:t>마킹</a:t>
            </a:r>
            <a:r>
              <a:rPr lang="ko-KR" altLang="en-US" dirty="0">
                <a:solidFill>
                  <a:srgbClr val="0070C0"/>
                </a:solidFill>
              </a:rPr>
              <a:t> 됨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>
                <a:solidFill>
                  <a:srgbClr val="0070C0"/>
                </a:solidFill>
              </a:rPr>
              <a:t>으로 판단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endParaRPr lang="en-US" altLang="ko-KR" dirty="0">
              <a:solidFill>
                <a:srgbClr val="0070C0"/>
              </a:solidFill>
            </a:endParaRPr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…………………………………………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28952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외층작업시</a:t>
            </a:r>
            <a:r>
              <a:rPr lang="ko-KR" altLang="en-US" dirty="0" smtClean="0"/>
              <a:t> 내층 정보 가져오기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nOffline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IsOfflineFolder</a:t>
            </a:r>
            <a:r>
              <a:rPr lang="en-US" altLang="ko-KR" sz="1400" dirty="0"/>
              <a:t>(); // 0 : Not exist, 1 : Exist only Up, 2 : Exist only </a:t>
            </a:r>
            <a:r>
              <a:rPr lang="en-US" altLang="ko-KR" sz="1400" dirty="0" err="1"/>
              <a:t>Dn</a:t>
            </a:r>
            <a:r>
              <a:rPr lang="en-US" altLang="ko-KR" sz="1400" dirty="0"/>
              <a:t>, 3 : Exist Up and </a:t>
            </a:r>
            <a:r>
              <a:rPr lang="en-US" altLang="ko-KR" sz="1400" dirty="0" err="1"/>
              <a:t>Dn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1512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2782</TotalTime>
  <Words>2654</Words>
  <Application>Microsoft Office PowerPoint</Application>
  <PresentationFormat>와이드스크린</PresentationFormat>
  <Paragraphs>507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8" baseType="lpstr">
      <vt:lpstr>굴림</vt:lpstr>
      <vt:lpstr>맑은 고딕</vt:lpstr>
      <vt:lpstr>Arial</vt:lpstr>
      <vt:lpstr>Office 테마</vt:lpstr>
      <vt:lpstr>RTR14호기 개발내용</vt:lpstr>
      <vt:lpstr>RTR 개요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  <vt:lpstr>미마킹 확인 기능 - 하위계층</vt:lpstr>
      <vt:lpstr>외층작업시 내층 정보 가져오기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78</cp:revision>
  <dcterms:created xsi:type="dcterms:W3CDTF">2025-01-07T00:18:43Z</dcterms:created>
  <dcterms:modified xsi:type="dcterms:W3CDTF">2025-03-17T05:58:05Z</dcterms:modified>
</cp:coreProperties>
</file>

<file path=docProps/thumbnail.jpeg>
</file>